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5160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5651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714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9313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06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9730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7355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8170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09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5489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4712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50248-F970-4657-8FC1-8C78FEB8E7CC}" type="datetimeFigureOut">
              <a:rPr lang="pt-PT" smtClean="0"/>
              <a:pPr/>
              <a:t>17-07-2014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5214-B4AE-4A62-BA90-989F84B9DBB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7620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fl9rNy0qtc&amp;feature=relate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ângulo 4"/>
          <p:cNvSpPr/>
          <p:nvPr/>
        </p:nvSpPr>
        <p:spPr>
          <a:xfrm>
            <a:off x="4139952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hlinkClick r:id="rId3"/>
              </a:rPr>
              <a:t>http://www.youtube.com/watch?v=Zfl9rNy0qtc&amp;feature=related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9371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224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058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84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925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183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77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383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539552" y="422108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 smtClean="0">
                <a:solidFill>
                  <a:schemeClr val="tx2">
                    <a:lumMod val="75000"/>
                  </a:schemeClr>
                </a:solidFill>
              </a:rPr>
              <a:t>FIM</a:t>
            </a:r>
            <a:endParaRPr lang="pt-PT" sz="7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1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45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429"/>
            <a:ext cx="9173595" cy="76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1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849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78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57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33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79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63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Office PowerPoint</Application>
  <PresentationFormat>Apresentação no Ecrã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Carlos</cp:lastModifiedBy>
  <cp:revision>7</cp:revision>
  <dcterms:created xsi:type="dcterms:W3CDTF">2012-10-08T14:13:22Z</dcterms:created>
  <dcterms:modified xsi:type="dcterms:W3CDTF">2014-07-17T22:56:51Z</dcterms:modified>
</cp:coreProperties>
</file>